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1C287-5C47-4FD6-9AC2-DC55F2D73507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948-4126-4F3A-816A-1EDC551C8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8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1C287-5C47-4FD6-9AC2-DC55F2D73507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E948-4126-4F3A-816A-1EDC551C8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8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6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1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9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81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2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4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5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7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5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3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0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1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42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43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4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1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1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5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6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4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8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37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15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7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04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46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14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4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58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9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9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70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0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0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2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2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5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4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24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95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98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3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0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4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6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03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06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22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0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99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3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374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17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1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76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9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6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61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화면 슬라이드 쇼(4:3)</PresentationFormat>
  <Paragraphs>80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4" baseType="lpstr">
      <vt:lpstr>맑은 고딕</vt:lpstr>
      <vt:lpstr>Arial</vt:lpstr>
      <vt:lpstr>Lucida Sans Unicode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2021-08-25T10:43:36Z</dcterms:created>
  <dcterms:modified xsi:type="dcterms:W3CDTF">2021-08-25T10:43:36Z</dcterms:modified>
</cp:coreProperties>
</file>